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9" r:id="rId1"/>
  </p:sldMasterIdLst>
  <p:notesMasterIdLst>
    <p:notesMasterId r:id="rId34"/>
  </p:notesMasterIdLst>
  <p:handoutMasterIdLst>
    <p:handoutMasterId r:id="rId35"/>
  </p:handoutMasterIdLst>
  <p:sldIdLst>
    <p:sldId id="363" r:id="rId2"/>
    <p:sldId id="364" r:id="rId3"/>
    <p:sldId id="366" r:id="rId4"/>
    <p:sldId id="365" r:id="rId5"/>
    <p:sldId id="367" r:id="rId6"/>
    <p:sldId id="368" r:id="rId7"/>
    <p:sldId id="369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391" r:id="rId30"/>
    <p:sldId id="392" r:id="rId31"/>
    <p:sldId id="393" r:id="rId32"/>
    <p:sldId id="39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C68"/>
    <a:srgbClr val="ED7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3" autoAdjust="0"/>
    <p:restoredTop sz="95231" autoAdjust="0"/>
  </p:normalViewPr>
  <p:slideViewPr>
    <p:cSldViewPr snapToGrid="0">
      <p:cViewPr varScale="1">
        <p:scale>
          <a:sx n="70" d="100"/>
          <a:sy n="70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19343F4-43BA-ED87-3E15-03FC1596B2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BB3E736-DF74-B660-4170-CA4A4CC87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6548D-B824-4E07-84DF-DA9F4C0D4873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B7F1B1F-CBFC-EF24-70B3-0E2D60CC77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C8C3527-77D0-BF35-383C-1BDB56129E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14FF0-5BC2-435A-A1B0-A10F1DA93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14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57A50-4385-4A78-B38A-A2242FCA4833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9EB38-6C46-418E-A81F-22CB358A1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748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013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743839"/>
            <a:ext cx="10058400" cy="107011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800" b="1" i="0" spc="-51" baseline="0">
                <a:solidFill>
                  <a:srgbClr val="013C68"/>
                </a:solidFill>
                <a:latin typeface="Cambria" panose="020405030504060302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97280" y="4841565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b="1" i="0" cap="none" spc="200" baseline="0">
                <a:solidFill>
                  <a:srgbClr val="C00000"/>
                </a:solidFill>
                <a:latin typeface="Cambria" panose="02040503050406030204" pitchFamily="18" charset="0"/>
              </a:defRPr>
            </a:lvl1pPr>
            <a:lvl2pPr marL="457189" indent="0" algn="ctr">
              <a:buNone/>
              <a:defRPr sz="24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D03B-AB01-4AA6-826A-01365C9A9EB6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58240" y="4635719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76F24F2-50D9-A5A2-2A33-0AD7A1663A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05840" y="661808"/>
            <a:ext cx="5377180" cy="173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988" y="1854201"/>
            <a:ext cx="10058400" cy="39397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E241E77-C81B-DE20-D614-6FEDF979D4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26" y="5114367"/>
            <a:ext cx="1003554" cy="11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390305"/>
            <a:ext cx="10058400" cy="9684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8240" y="1897582"/>
            <a:ext cx="4937760" cy="40233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1" y="1897583"/>
            <a:ext cx="493776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5796-07CB-4E5C-812F-DE434153DBE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7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314889"/>
            <a:ext cx="10058400" cy="10601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2200" b="1" cap="all" baseline="0">
                <a:solidFill>
                  <a:srgbClr val="C00000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031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1" cap="all" baseline="0">
                <a:solidFill>
                  <a:srgbClr val="C00000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0316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40D-521B-4DD6-B218-5C4E4E7EBFA1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4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A74C2-7F40-49E6-9EEE-55663ABF3B69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8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091E4-C4D3-4E02-936F-83C8087EB078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09C2A9B-42D3-301D-83B8-F609BF04F8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26" y="5130409"/>
            <a:ext cx="1003554" cy="11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8823" y="678215"/>
            <a:ext cx="6686984" cy="50596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F7487781-2609-406A-8350-C388E264F5D1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D805579-0EE9-692D-EBC8-4A3B1D8B1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3933" y="5170586"/>
            <a:ext cx="1003554" cy="11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4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13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0988" y="302651"/>
            <a:ext cx="10058400" cy="1093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0988" y="1853756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193C0D1-C25C-4815-B2E2-A60F01ED5F8C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rgbClr val="FFFFFF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38051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9186DD8-BD13-6BAE-BD49-28861262005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3726" y="5098325"/>
            <a:ext cx="1003554" cy="11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7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3" r:id="rId3"/>
    <p:sldLayoutId id="2147483754" r:id="rId4"/>
    <p:sldLayoutId id="2147483755" r:id="rId5"/>
    <p:sldLayoutId id="2147483756" r:id="rId6"/>
    <p:sldLayoutId id="214748375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4800" b="1" i="0" kern="1200" spc="-51" baseline="0">
          <a:solidFill>
            <a:srgbClr val="002060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23850" indent="-32385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itchFamily="2" charset="2"/>
        <a:buChar char="§"/>
        <a:tabLst/>
        <a:defRPr sz="2400" kern="1200">
          <a:solidFill>
            <a:schemeClr val="bg2">
              <a:lumMod val="1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8403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200" kern="1200">
          <a:solidFill>
            <a:schemeClr val="bg2">
              <a:lumMod val="1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66914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bg2">
              <a:lumMod val="1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497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bg2">
              <a:lumMod val="1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3266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chemeClr val="bg2">
              <a:lumMod val="1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09997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6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6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5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7257C0A-CC04-7D85-13CE-5BAE051D4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2837413-C313-B0EB-1378-908BCFB0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FA1BF63-ABBE-F6D2-FC05-2B2D718B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D71F-176A-4C83-85CF-A933FFC7097A}" type="datetime2">
              <a:rPr lang="en-US" smtClean="0"/>
              <a:t>Friday, November 28, 2025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965278"/>
            <a:ext cx="12192000" cy="438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2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9116" y="0"/>
            <a:ext cx="10093370" cy="631891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33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"/>
            <a:ext cx="10152105" cy="63325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5" cy="627797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57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31891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28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29161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99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257654" cy="633256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2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29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30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989" y="0"/>
            <a:ext cx="10058399" cy="629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0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989" y="1465944"/>
            <a:ext cx="10058400" cy="48768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27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422400"/>
            <a:ext cx="10152106" cy="489131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8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"/>
            <a:ext cx="10115203" cy="62506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E1E148-B094-7E0E-AF42-145EAE91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660F59-047E-E182-F4E9-C2862D3EE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Newgate university </a:t>
            </a:r>
            <a:r>
              <a:rPr lang="en-US" dirty="0" err="1"/>
              <a:t>minna</a:t>
            </a:r>
            <a:r>
              <a:rPr lang="en-US" dirty="0"/>
              <a:t> ©️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114C83-E9E3-3DF6-6AE3-E405FA69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45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28468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44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5" cy="629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0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6" cy="629920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95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"/>
            <a:ext cx="10115203" cy="631371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1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989" y="0"/>
            <a:ext cx="10058400" cy="628468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4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5" cy="627017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9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5" cy="629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62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31371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6" cy="628468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8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25565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E37CCE3-3BC0-2B47-B776-2D2EC6AF3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5680FA-078B-797D-F117-CC88982E4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Newgate university minna ©️ 2025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40238B-BD19-BB84-0ADE-AAB1DB5F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57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6" cy="629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7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45978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15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45978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5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473958"/>
            <a:ext cx="10152105" cy="484495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56964BB-1E90-218B-B200-D1DA2324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D612DD6-7366-D67A-9A21-95EC7E05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Newgate university minna ©️ 2025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4D4A00-9011-19B5-0130-99C0D4E1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88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1419368"/>
            <a:ext cx="10152105" cy="491319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Newgate</a:t>
            </a:r>
            <a:r>
              <a:rPr lang="en-US" dirty="0" smtClean="0"/>
              <a:t> university </a:t>
            </a:r>
            <a:r>
              <a:rPr lang="en-US" dirty="0" err="1" smtClean="0"/>
              <a:t>minna</a:t>
            </a:r>
            <a:r>
              <a:rPr lang="en-US" dirty="0" smtClean="0"/>
              <a:t>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5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15203" cy="629161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0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152105" cy="631891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5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95534"/>
            <a:ext cx="10011995" cy="61687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8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3" y="0"/>
            <a:ext cx="10257654" cy="629161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7C60B-973A-4C26-92A4-B840208E953E}" type="datetime2">
              <a:rPr lang="en-US" smtClean="0"/>
              <a:t>Friday, November 28,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Newgate university minna ©️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67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UTAMU">
      <a:dk1>
        <a:srgbClr val="013C68"/>
      </a:dk1>
      <a:lt1>
        <a:srgbClr val="FFFFFF"/>
      </a:lt1>
      <a:dk2>
        <a:srgbClr val="013C68"/>
      </a:dk2>
      <a:lt2>
        <a:srgbClr val="F2F2F2"/>
      </a:lt2>
      <a:accent1>
        <a:srgbClr val="C00000"/>
      </a:accent1>
      <a:accent2>
        <a:srgbClr val="013C68"/>
      </a:accent2>
      <a:accent3>
        <a:srgbClr val="75BDA7"/>
      </a:accent3>
      <a:accent4>
        <a:srgbClr val="FFFFFF"/>
      </a:accent4>
      <a:accent5>
        <a:srgbClr val="013C68"/>
      </a:accent5>
      <a:accent6>
        <a:srgbClr val="013C68"/>
      </a:accent6>
      <a:hlink>
        <a:srgbClr val="6B9F25"/>
      </a:hlink>
      <a:folHlink>
        <a:srgbClr val="9F671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TAMU PPT Template" id="{1E31772D-E4B4-4F77-BBFE-21E0CA50468C}" vid="{D722B59F-0CCB-4B74-98D7-B18880CA10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378979</TotalTime>
  <Words>256</Words>
  <Application>Microsoft Office PowerPoint</Application>
  <PresentationFormat>Widescreen</PresentationFormat>
  <Paragraphs>96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Calibri</vt:lpstr>
      <vt:lpstr>Cambria</vt:lpstr>
      <vt:lpstr>Gill Sans MT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and Evaluation of Teaching and Learning at UTAMU</dc:title>
  <dc:creator>sadiq Yusuf</dc:creator>
  <cp:lastModifiedBy>AMINA BELLO</cp:lastModifiedBy>
  <cp:revision>133</cp:revision>
  <dcterms:created xsi:type="dcterms:W3CDTF">2022-09-16T07:24:02Z</dcterms:created>
  <dcterms:modified xsi:type="dcterms:W3CDTF">2025-11-28T08:51:43Z</dcterms:modified>
</cp:coreProperties>
</file>